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atarmoscow.ru/" TargetMode="External"/><Relationship Id="rId2" Type="http://schemas.openxmlformats.org/officeDocument/2006/relationships/hyperlink" Target="http://yanarysh.tatarstan.ru/rus/logotip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aimiev.tatarstan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2912049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Минтемир </a:t>
            </a:r>
            <a:r>
              <a:rPr lang="ru-RU" sz="6000" b="1" dirty="0" err="1">
                <a:solidFill>
                  <a:schemeClr val="accent2">
                    <a:lumMod val="75000"/>
                  </a:schemeClr>
                </a:solidFill>
              </a:rPr>
              <a:t>Шарипович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 Шаймиев 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10066624" cy="3238241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Выполнил</a:t>
            </a:r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Ученик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 класса Т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сош№19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г.Набережные Челны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Давлеев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Камиль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Наилевич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пдо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Кадырова Р.Р.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36022" y="483326"/>
            <a:ext cx="8477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«Меценатство в России: история и современность».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6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Добрые дела и благородные поступки никогда не проходят бесследно. Славные традиции прошлого служат тем прочным фундаментом, на котором заново отстраивается и развивается наша современная </a:t>
            </a:r>
            <a:r>
              <a:rPr lang="ru-RU" sz="2000" dirty="0" smtClean="0"/>
              <a:t>благотворительность.- Минтимер </a:t>
            </a:r>
            <a:r>
              <a:rPr lang="ru-RU" sz="2000" dirty="0" err="1" smtClean="0"/>
              <a:t>Шарипович</a:t>
            </a:r>
            <a:r>
              <a:rPr lang="ru-RU" sz="2000" dirty="0" smtClean="0"/>
              <a:t> Шаймиев 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8949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Использованный материал:</a:t>
            </a:r>
            <a:br>
              <a:rPr lang="ru-RU" dirty="0" smtClean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yanarysh.tatarstan.ru/rus/logotip.htm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tatarmoscow.ru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shaimiev.tatarstan.ru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402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Шаймиева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9611"/>
            <a:ext cx="8596668" cy="4251751"/>
          </a:xfrm>
        </p:spPr>
        <p:txBody>
          <a:bodyPr/>
          <a:lstStyle/>
          <a:p>
            <a:r>
              <a:rPr lang="ru-RU" sz="2000" dirty="0"/>
              <a:t>Родился 20 января 1937 года в деревне </a:t>
            </a:r>
            <a:r>
              <a:rPr lang="ru-RU" sz="2000" dirty="0" err="1"/>
              <a:t>Аняково</a:t>
            </a:r>
            <a:r>
              <a:rPr lang="ru-RU" sz="2000" dirty="0"/>
              <a:t> </a:t>
            </a:r>
            <a:r>
              <a:rPr lang="ru-RU" sz="2000" dirty="0" err="1"/>
              <a:t>Актанышского</a:t>
            </a:r>
            <a:r>
              <a:rPr lang="ru-RU" sz="2000" dirty="0"/>
              <a:t> района в крестьянской семье. В 1954 году поступил в Казанский сельскохозяйственный институт на факультет механизации, который окончил в 1959 году.</a:t>
            </a:r>
          </a:p>
          <a:p>
            <a:r>
              <a:rPr lang="ru-RU" sz="2000" dirty="0"/>
              <a:t>После окончания вуза Шаймиев работал сначала инженером, потом главным инженером </a:t>
            </a:r>
            <a:r>
              <a:rPr lang="ru-RU" sz="2000" dirty="0" err="1"/>
              <a:t>Муслюмовской</a:t>
            </a:r>
            <a:r>
              <a:rPr lang="ru-RU" sz="2000" dirty="0"/>
              <a:t> ремонтно-технической станции. В 1962 году занял должность управляющего </a:t>
            </a:r>
            <a:r>
              <a:rPr lang="ru-RU" sz="2000" dirty="0" err="1"/>
              <a:t>Мензелинским</a:t>
            </a:r>
            <a:r>
              <a:rPr lang="ru-RU" sz="2000" dirty="0"/>
              <a:t> районным объединением "Сельхозтехника". В 1967 году перешел на партийно-административную работу: сначала работал инструктором, </a:t>
            </a:r>
            <a:r>
              <a:rPr lang="ru-RU" sz="2000" dirty="0" smtClean="0"/>
              <a:t>позже </a:t>
            </a:r>
            <a:r>
              <a:rPr lang="ru-RU" sz="2000" dirty="0"/>
              <a:t>был заместителем заведующего сельскохозяйственным отделом Татарского обкома КПСС.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253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12 июня 1991 года Шаймиев был избран первым президентом Республики Татарстан, а в 1994 году стал членом Совета Федерации Федерального Собрания РФ. </a:t>
            </a:r>
            <a:r>
              <a:rPr lang="ru-RU" sz="2000" dirty="0" smtClean="0"/>
              <a:t>В дальнейшем </a:t>
            </a:r>
            <a:r>
              <a:rPr lang="ru-RU" sz="2000" dirty="0"/>
              <a:t>он еще дважды (24 марта 1996 года и 25 марта 2001 года) избирался на пост главы республики, а в 2005 году был утвержден в должности президента Государственным советом Республики Татарстан по представлению президента Российской Федерации Владимира Путина (перед этим Шаймиев поставил перед Путиным вопрос о доверии к себе).</a:t>
            </a:r>
          </a:p>
        </p:txBody>
      </p:sp>
    </p:spTree>
    <p:extLst>
      <p:ext uri="{BB962C8B-B14F-4D97-AF65-F5344CB8AC3E}">
        <p14:creationId xmlns="" xmlns:p14="http://schemas.microsoft.com/office/powerpoint/2010/main" val="272940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Шаймиев-Меценат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7727"/>
            <a:ext cx="8596668" cy="46436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одном из своих выступлений , а именно </a:t>
            </a:r>
            <a:r>
              <a:rPr lang="ru-RU" sz="2000" dirty="0"/>
              <a:t>на Форуме «Общество – бизнес – власть: объединение усилий в развитии благотворительной деятельности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Минтимер </a:t>
            </a:r>
            <a:r>
              <a:rPr lang="ru-RU" sz="2000" dirty="0" err="1" smtClean="0"/>
              <a:t>Шарипович</a:t>
            </a:r>
            <a:r>
              <a:rPr lang="ru-RU" sz="2000" dirty="0" smtClean="0"/>
              <a:t> сказал : </a:t>
            </a:r>
            <a:r>
              <a:rPr lang="en-US" sz="2000" dirty="0" smtClean="0"/>
              <a:t>“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Я долго думал, как же обратиться к вам, как подобрать то слово, которое соответствовало бы стремлениям души людей, творящих добро. Добро - оно столь многогранно, а история благотворительной деятельности настолько богата традициями, что каждое движение, каждый шаг, каждый поступок, каждое дело, совершенное во имя добра имеет свое определение и существует много названий благородных поступков. Но как бы мы ни называли вас - благотворителями, меценатами, попечителями, филантропами, благодетелями, спонсорами, донорами, добровольцами, волонтёрами - вы все делаете добро и это здорово</a:t>
            </a:r>
            <a:r>
              <a:rPr lang="ru-RU" sz="2000" dirty="0" smtClean="0"/>
              <a:t>!</a:t>
            </a:r>
            <a:r>
              <a:rPr lang="en-US" sz="2000" dirty="0" smtClean="0"/>
              <a:t>”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413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48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63487"/>
            <a:ext cx="8596668" cy="4277876"/>
          </a:xfrm>
        </p:spPr>
        <p:txBody>
          <a:bodyPr/>
          <a:lstStyle/>
          <a:p>
            <a:r>
              <a:rPr lang="ru-RU" sz="2000" dirty="0" smtClean="0"/>
              <a:t>Шаймиев создал фонд </a:t>
            </a:r>
            <a:r>
              <a:rPr lang="ru-RU" sz="2800" i="1" dirty="0" smtClean="0"/>
              <a:t>возрождения</a:t>
            </a:r>
            <a:r>
              <a:rPr lang="ru-RU" sz="2000" dirty="0" smtClean="0"/>
              <a:t> </a:t>
            </a:r>
            <a:r>
              <a:rPr lang="ru-RU" sz="2000" dirty="0"/>
              <a:t>истории и культуры Республики </a:t>
            </a:r>
            <a:r>
              <a:rPr lang="ru-RU" sz="2000" dirty="0" smtClean="0"/>
              <a:t>Татарстан .</a:t>
            </a:r>
            <a:br>
              <a:rPr lang="ru-RU" sz="2000" dirty="0" smtClean="0"/>
            </a:br>
            <a:r>
              <a:rPr lang="ru-RU" sz="2000" dirty="0" smtClean="0"/>
              <a:t>Результатам работы этого фонда являются проекты :</a:t>
            </a:r>
            <a:br>
              <a:rPr lang="ru-RU" sz="2000" dirty="0" smtClean="0"/>
            </a:br>
            <a:r>
              <a:rPr lang="ru-RU" sz="2000" dirty="0" smtClean="0"/>
              <a:t>-Остров Свияжск. Восстановление историко-культурного центра.</a:t>
            </a:r>
            <a:br>
              <a:rPr lang="ru-RU" sz="2000" dirty="0" smtClean="0"/>
            </a:br>
            <a:r>
              <a:rPr lang="ru-RU" sz="2000" dirty="0" smtClean="0"/>
              <a:t>-Древний Болгар.</a:t>
            </a:r>
            <a:r>
              <a:rPr lang="ru-RU" sz="2000" dirty="0"/>
              <a:t> </a:t>
            </a:r>
            <a:r>
              <a:rPr lang="ru-RU" sz="2000" dirty="0" smtClean="0"/>
              <a:t> Восстановление и модернизация </a:t>
            </a:r>
            <a:r>
              <a:rPr lang="ru-RU" sz="2000" dirty="0"/>
              <a:t>историко-культурного </a:t>
            </a:r>
            <a:r>
              <a:rPr lang="ru-RU" sz="2000" dirty="0" smtClean="0"/>
              <a:t>центра.</a:t>
            </a:r>
            <a:br>
              <a:rPr lang="ru-RU" sz="2000" dirty="0" smtClean="0"/>
            </a:br>
            <a:r>
              <a:rPr lang="ru-RU" sz="2000" dirty="0" smtClean="0"/>
              <a:t>-Поддержка благотворительности в Республике Татарстан</a:t>
            </a:r>
            <a:br>
              <a:rPr lang="ru-RU" sz="2000" dirty="0" smtClean="0"/>
            </a:b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113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Великий Болгар.</a:t>
            </a:r>
            <a:r>
              <a:rPr lang="ru-RU" dirty="0"/>
              <a:t> </a:t>
            </a:r>
            <a:r>
              <a:rPr lang="ru-RU" dirty="0" smtClean="0"/>
              <a:t>15.08.2015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7" y="1436915"/>
            <a:ext cx="7550330" cy="4950822"/>
          </a:xfrm>
        </p:spPr>
      </p:pic>
    </p:spTree>
    <p:extLst>
      <p:ext uri="{BB962C8B-B14F-4D97-AF65-F5344CB8AC3E}">
        <p14:creationId xmlns="" xmlns:p14="http://schemas.microsoft.com/office/powerpoint/2010/main" val="1870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Логотип фонда возрождения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1"/>
          </a:xfrm>
        </p:spPr>
        <p:txBody>
          <a:bodyPr>
            <a:normAutofit/>
          </a:bodyPr>
          <a:lstStyle/>
          <a:p>
            <a:r>
              <a:rPr lang="ru-RU" sz="2000" dirty="0"/>
              <a:t> Логотип вписан в лаконичную форму стрельчатой арки, призванный обозначить, что действие фонда происходит в Татарстане – республике с восточными традициями. Одновременно это щит – самый распространенный геральдический образ.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9" y="3434669"/>
            <a:ext cx="2090058" cy="31359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280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Град Свияжск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25" y="1214847"/>
            <a:ext cx="8010346" cy="5381896"/>
          </a:xfrm>
        </p:spPr>
      </p:pic>
    </p:spTree>
    <p:extLst>
      <p:ext uri="{BB962C8B-B14F-4D97-AF65-F5344CB8AC3E}">
        <p14:creationId xmlns="" xmlns:p14="http://schemas.microsoft.com/office/powerpoint/2010/main" val="175609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Общество-Бизнес-Власть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98617"/>
            <a:ext cx="8596668" cy="4415246"/>
          </a:xfrm>
        </p:spPr>
        <p:txBody>
          <a:bodyPr>
            <a:normAutofit/>
          </a:bodyPr>
          <a:lstStyle/>
          <a:p>
            <a:r>
              <a:rPr lang="ru-RU" sz="2000" dirty="0"/>
              <a:t>16 октября при участии Президента РТ Минтимера Шаймиева в МЦ «Ак Барс» открылся форум «Общество - бизнес - власть: объединение усилий в развитии благотворительной деятельности», для участия в работе которого в Казань съехались более 500 делегатов, представляющих субъекты Приволжского федерального </a:t>
            </a:r>
            <a:r>
              <a:rPr lang="ru-RU" sz="2000" dirty="0" smtClean="0"/>
              <a:t>округа </a:t>
            </a:r>
            <a:r>
              <a:rPr lang="ru-RU" sz="2000" dirty="0"/>
              <a:t>(ПФО).</a:t>
            </a:r>
          </a:p>
        </p:txBody>
      </p:sp>
    </p:spTree>
    <p:extLst>
      <p:ext uri="{BB962C8B-B14F-4D97-AF65-F5344CB8AC3E}">
        <p14:creationId xmlns="" xmlns:p14="http://schemas.microsoft.com/office/powerpoint/2010/main" val="2309489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302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       Минтемир Шарипович Шаймиев  </vt:lpstr>
      <vt:lpstr>Биография Шаймиева</vt:lpstr>
      <vt:lpstr>Слайд 3</vt:lpstr>
      <vt:lpstr>Шаймиев-Меценат </vt:lpstr>
      <vt:lpstr>Слайд 5</vt:lpstr>
      <vt:lpstr>Великий Болгар. 15.08.2015</vt:lpstr>
      <vt:lpstr>Логотип фонда возрождения</vt:lpstr>
      <vt:lpstr>Остров Град Свияжск</vt:lpstr>
      <vt:lpstr>Общество-Бизнес-Власть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Меценаты в России Минтимир Шарипович Шаймиев</dc:title>
  <dc:creator>Камиль Давлеев</dc:creator>
  <cp:lastModifiedBy>1</cp:lastModifiedBy>
  <cp:revision>11</cp:revision>
  <dcterms:created xsi:type="dcterms:W3CDTF">2015-11-08T18:40:55Z</dcterms:created>
  <dcterms:modified xsi:type="dcterms:W3CDTF">2015-11-09T11:24:35Z</dcterms:modified>
</cp:coreProperties>
</file>